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444" r:id="rId3"/>
    <p:sldId id="445" r:id="rId4"/>
    <p:sldId id="358" r:id="rId5"/>
    <p:sldId id="268" r:id="rId6"/>
    <p:sldId id="269" r:id="rId7"/>
    <p:sldId id="451" r:id="rId8"/>
    <p:sldId id="447" r:id="rId9"/>
    <p:sldId id="452" r:id="rId10"/>
    <p:sldId id="393" r:id="rId11"/>
    <p:sldId id="291" r:id="rId12"/>
    <p:sldId id="386" r:id="rId13"/>
    <p:sldId id="387" r:id="rId14"/>
    <p:sldId id="388" r:id="rId15"/>
    <p:sldId id="293" r:id="rId16"/>
    <p:sldId id="295" r:id="rId17"/>
    <p:sldId id="389" r:id="rId18"/>
    <p:sldId id="505" r:id="rId19"/>
    <p:sldId id="506" r:id="rId20"/>
    <p:sldId id="507" r:id="rId21"/>
    <p:sldId id="480" r:id="rId22"/>
    <p:sldId id="508" r:id="rId23"/>
    <p:sldId id="509" r:id="rId24"/>
    <p:sldId id="510" r:id="rId25"/>
    <p:sldId id="511" r:id="rId26"/>
    <p:sldId id="512" r:id="rId27"/>
    <p:sldId id="513" r:id="rId28"/>
    <p:sldId id="490" r:id="rId29"/>
    <p:sldId id="491" r:id="rId30"/>
    <p:sldId id="514" r:id="rId31"/>
    <p:sldId id="469" r:id="rId32"/>
    <p:sldId id="390" r:id="rId33"/>
    <p:sldId id="502" r:id="rId34"/>
    <p:sldId id="456" r:id="rId35"/>
    <p:sldId id="492" r:id="rId36"/>
    <p:sldId id="457" r:id="rId37"/>
    <p:sldId id="493" r:id="rId38"/>
    <p:sldId id="495" r:id="rId39"/>
    <p:sldId id="426" r:id="rId40"/>
    <p:sldId id="503" r:id="rId41"/>
    <p:sldId id="504" r:id="rId42"/>
    <p:sldId id="427" r:id="rId43"/>
    <p:sldId id="488" r:id="rId44"/>
    <p:sldId id="392" r:id="rId45"/>
    <p:sldId id="515" r:id="rId46"/>
    <p:sldId id="516" r:id="rId47"/>
    <p:sldId id="499" r:id="rId48"/>
    <p:sldId id="498" r:id="rId49"/>
    <p:sldId id="496" r:id="rId50"/>
    <p:sldId id="472" r:id="rId51"/>
    <p:sldId id="517" r:id="rId52"/>
    <p:sldId id="443" r:id="rId53"/>
    <p:sldId id="30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Using optimization to better understand leaf-to-whole plant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27516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317" y="4403980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short-term responses are well known!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473E8-83F1-E948-A3D2-26A5EBBD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93" y="1690688"/>
            <a:ext cx="4329807" cy="4454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90147-67EC-FB40-AD89-0F694424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9" y="1690739"/>
            <a:ext cx="4329758" cy="44546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77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5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7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9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97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5170-AC67-AB4F-84A1-23485F28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58" y="279523"/>
            <a:ext cx="10515600" cy="2852737"/>
          </a:xfrm>
        </p:spPr>
        <p:txBody>
          <a:bodyPr/>
          <a:lstStyle/>
          <a:p>
            <a:r>
              <a:rPr lang="en-US" dirty="0"/>
              <a:t>What does that mean for future projections?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018D-916D-F847-8974-E43545A0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6" y="3891084"/>
            <a:ext cx="68834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5878E-0E26-884B-A39C-DE7A0777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031" y="2825261"/>
            <a:ext cx="2131646" cy="213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4B99D-62C3-C44F-8A94-25FB1302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65" y="2825261"/>
            <a:ext cx="2131646" cy="213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8FA96-74FF-EA47-B078-F5C7EF81FB1B}"/>
              </a:ext>
            </a:extLst>
          </p:cNvPr>
          <p:cNvSpPr txBox="1"/>
          <p:nvPr/>
        </p:nvSpPr>
        <p:spPr>
          <a:xfrm>
            <a:off x="7841544" y="495690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8418F-0854-2549-B9DA-232414B63DF9}"/>
              </a:ext>
            </a:extLst>
          </p:cNvPr>
          <p:cNvSpPr txBox="1"/>
          <p:nvPr/>
        </p:nvSpPr>
        <p:spPr>
          <a:xfrm>
            <a:off x="10195899" y="4956907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Riley (LBNL)</a:t>
            </a:r>
          </a:p>
        </p:txBody>
      </p:sp>
    </p:spTree>
    <p:extLst>
      <p:ext uri="{BB962C8B-B14F-4D97-AF65-F5344CB8AC3E}">
        <p14:creationId xmlns:p14="http://schemas.microsoft.com/office/powerpoint/2010/main" val="122676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Downregulation under elevated CO</a:t>
            </a:r>
            <a:r>
              <a:rPr lang="en-US" baseline="-25000" dirty="0"/>
              <a:t>2</a:t>
            </a:r>
            <a:r>
              <a:rPr lang="en-US" dirty="0"/>
              <a:t> would reduce leaf nutrient demand!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BAFC7-9CE6-6A4B-A67E-0FA3286A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2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05479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241279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13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93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83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307297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1AB7A-1EC1-5C42-9ED0-C2E1DC011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9" b="7421"/>
          <a:stretch/>
        </p:blipFill>
        <p:spPr>
          <a:xfrm>
            <a:off x="3372842" y="289297"/>
            <a:ext cx="4708477" cy="64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22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855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Theory can be useful!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2978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/agu_2019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1530</Words>
  <Application>Microsoft Macintosh PowerPoint</Application>
  <PresentationFormat>Widescreen</PresentationFormat>
  <Paragraphs>171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Mangal</vt:lpstr>
      <vt:lpstr>Office Theme</vt:lpstr>
      <vt:lpstr>Using optimization to better understand leaf-to-whole plant acclimation</vt:lpstr>
      <vt:lpstr>Theoretical models for photosynthesis exist</vt:lpstr>
      <vt:lpstr>And short-term responses are well known!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How will photosynthesis acclimate to future conditions?</vt:lpstr>
      <vt:lpstr>Expected future responses</vt:lpstr>
      <vt:lpstr>PowerPoint Presentation</vt:lpstr>
      <vt:lpstr>Photosynthetic traits change with temperature in ways expected from optimization</vt:lpstr>
      <vt:lpstr>PowerPoint Presentation</vt:lpstr>
      <vt:lpstr>Vcmax changes with CO2 in ways expected from optimization</vt:lpstr>
      <vt:lpstr>What does that mean for future projections?</vt:lpstr>
      <vt:lpstr>Higher CO2 and increased temperatures increase future photosynthesis</vt:lpstr>
      <vt:lpstr>Downregulation under elevated CO2 would reduce leaf nutrient demand!</vt:lpstr>
      <vt:lpstr>Higher CO2 and increased temperatures increase future photosynthesis</vt:lpstr>
      <vt:lpstr>Higher CO2 and increased temperatures increase future photosynthesis (at lower nutrient use)</vt:lpstr>
      <vt:lpstr>Need to rethink nutrient limitation in models</vt:lpstr>
      <vt:lpstr>Question 3: How will photosynthesis acclimate to future conditions?  Photosynthesis will increase and per-leaf-area nutrient use will decrease</vt:lpstr>
      <vt:lpstr>Question 4: When is C4 photosynthesis an advantage over C3 photosynthesis?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161</cp:revision>
  <cp:lastPrinted>2019-07-23T15:57:34Z</cp:lastPrinted>
  <dcterms:created xsi:type="dcterms:W3CDTF">2019-07-15T15:11:58Z</dcterms:created>
  <dcterms:modified xsi:type="dcterms:W3CDTF">2019-12-02T22:42:27Z</dcterms:modified>
</cp:coreProperties>
</file>